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19" r:id="rId5"/>
  </p:sldMasterIdLst>
  <p:notesMasterIdLst>
    <p:notesMasterId r:id="rId11"/>
  </p:notesMasterIdLst>
  <p:handoutMasterIdLst>
    <p:handoutMasterId r:id="rId12"/>
  </p:handoutMasterIdLst>
  <p:sldIdLst>
    <p:sldId id="1567" r:id="rId6"/>
    <p:sldId id="2076136177" r:id="rId7"/>
    <p:sldId id="2076136392" r:id="rId8"/>
    <p:sldId id="2076136393" r:id="rId9"/>
    <p:sldId id="2076136275" r:id="rId1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General content" id="{F8FC4E58-4B95-412B-BB13-0CB9B192F7F4}">
          <p14:sldIdLst>
            <p14:sldId id="1567"/>
            <p14:sldId id="2076136177"/>
            <p14:sldId id="2076136392"/>
            <p14:sldId id="2076136393"/>
            <p14:sldId id="20761362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Vesa Juvonen" initials="VJ" lastIdx="1" clrIdx="4">
    <p:extLst>
      <p:ext uri="{19B8F6BF-5375-455C-9EA6-DF929625EA0E}">
        <p15:presenceInfo xmlns:p15="http://schemas.microsoft.com/office/powerpoint/2012/main" userId="S::vesaj@microsoft.com::c7243be1-99a3-4752-ab2a-0cf698cf8236" providerId="AD"/>
      </p:ext>
    </p:extLst>
  </p:cmAuthor>
  <p:cmAuthor id="5" name="Denise Trabona" initials="DT" lastIdx="94" clrIdx="5">
    <p:extLst>
      <p:ext uri="{19B8F6BF-5375-455C-9EA6-DF929625EA0E}">
        <p15:presenceInfo xmlns:p15="http://schemas.microsoft.com/office/powerpoint/2012/main" userId="S::denisetr@microsoft.com::2d13634b-153a-4e9a-9a6f-fd7c460b6d72" providerId="AD"/>
      </p:ext>
    </p:extLst>
  </p:cmAuthor>
  <p:cmAuthor id="6" name="Hugo Bernier" initials="HB" lastIdx="1" clrIdx="6">
    <p:extLst>
      <p:ext uri="{19B8F6BF-5375-455C-9EA6-DF929625EA0E}">
        <p15:presenceInfo xmlns:p15="http://schemas.microsoft.com/office/powerpoint/2012/main" userId="Hugo Berni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400"/>
    <a:srgbClr val="0078D4"/>
    <a:srgbClr val="47291F"/>
    <a:srgbClr val="140D0D"/>
    <a:srgbClr val="4B2F24"/>
    <a:srgbClr val="008575"/>
    <a:srgbClr val="025C5F"/>
    <a:srgbClr val="267F82"/>
    <a:srgbClr val="FFFFFF"/>
    <a:srgbClr val="4766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853" autoAdjust="0"/>
  </p:normalViewPr>
  <p:slideViewPr>
    <p:cSldViewPr snapToGrid="0">
      <p:cViewPr varScale="1">
        <p:scale>
          <a:sx n="84" d="100"/>
          <a:sy n="84" d="100"/>
        </p:scale>
        <p:origin x="15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11/4/2021 3:29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0.png>
</file>

<file path=ppt/media/image31.png>
</file>

<file path=ppt/media/image32.png>
</file>

<file path=ppt/media/image33.jpeg>
</file>

<file path=ppt/media/image34.jpeg>
</file>

<file path=ppt/media/image35.jpeg>
</file>

<file path=ppt/media/image36.png>
</file>

<file path=ppt/media/image37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11/4/2021 3:28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1C3D530-3419-45A5-AB8A-2242E8FDFF4E}" type="datetime8">
              <a:rPr lang="en-US" smtClean="0"/>
              <a:t>11/4/2021 3:28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49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11/4/2021 3:28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4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Segoe UI Light" pitchFamily="34" charset="0"/>
              <a:cs typeface="Segoe UI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51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E01211-1A50-E143-827A-0DADEB0A414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251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2153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11/4/2021 3:28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09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1.png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on a table&#10;&#10;Description generated with high confidence">
            <a:extLst>
              <a:ext uri="{FF2B5EF4-FFF2-40B4-BE49-F238E27FC236}">
                <a16:creationId xmlns:a16="http://schemas.microsoft.com/office/drawing/2014/main" id="{523EECB4-3C65-453E-B983-6F759C7914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2064" y="-1"/>
            <a:ext cx="10494411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597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MSC19_paddingtonOffice_011">
            <a:extLst>
              <a:ext uri="{FF2B5EF4-FFF2-40B4-BE49-F238E27FC236}">
                <a16:creationId xmlns:a16="http://schemas.microsoft.com/office/drawing/2014/main" id="{7D09F2BE-861D-4A67-BB8C-3C1475A67BF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29089" y="-10399"/>
            <a:ext cx="10507386" cy="7004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8490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wall, person, table&#10;&#10;Description generated with very high confidence">
            <a:extLst>
              <a:ext uri="{FF2B5EF4-FFF2-40B4-BE49-F238E27FC236}">
                <a16:creationId xmlns:a16="http://schemas.microsoft.com/office/drawing/2014/main" id="{4E9B0141-5AF2-4EF8-83E8-2BFC828F93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942064" y="-1"/>
            <a:ext cx="10494411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724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wo people sitting on a chair&#10;&#10;Description automatically generated">
            <a:extLst>
              <a:ext uri="{FF2B5EF4-FFF2-40B4-BE49-F238E27FC236}">
                <a16:creationId xmlns:a16="http://schemas.microsoft.com/office/drawing/2014/main" id="{90C45F0F-521A-477E-8EB4-5B421E9DAC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44687" y="0"/>
            <a:ext cx="10491788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42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Medium: paragraph title Segoe UI bold 14/18</a:t>
            </a:r>
          </a:p>
          <a:p>
            <a:pPr lvl="1"/>
            <a:r>
              <a:rPr lang="en-US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Small: caption title Segoe </a:t>
            </a:r>
            <a:r>
              <a:rPr lang="en-US" err="1"/>
              <a:t>Semibold</a:t>
            </a:r>
            <a:r>
              <a:rPr lang="en-US"/>
              <a:t> 10/12</a:t>
            </a:r>
          </a:p>
          <a:p>
            <a:pPr lvl="1"/>
            <a:r>
              <a:rPr lang="en-US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Subhead Segoe UI Regular 20/24. Dis </a:t>
            </a:r>
            <a:r>
              <a:rPr lang="en-US" err="1"/>
              <a:t>apid</a:t>
            </a:r>
            <a:r>
              <a:rPr lang="en-US"/>
              <a:t> </a:t>
            </a:r>
            <a:r>
              <a:rPr lang="en-US" err="1"/>
              <a:t>es</a:t>
            </a:r>
            <a:r>
              <a:rPr lang="en-US"/>
              <a:t> </a:t>
            </a:r>
            <a:r>
              <a:rPr lang="en-US" err="1"/>
              <a:t>simusanditis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ex et </a:t>
            </a:r>
            <a:r>
              <a:rPr lang="en-US" err="1"/>
              <a:t>illore</a:t>
            </a:r>
            <a:r>
              <a:rPr lang="en-US"/>
              <a:t>, </a:t>
            </a:r>
            <a:r>
              <a:rPr lang="en-US" err="1"/>
              <a:t>nectationet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dic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vit</a:t>
            </a:r>
            <a:r>
              <a:rPr lang="en-US"/>
              <a:t> </a:t>
            </a:r>
            <a:r>
              <a:rPr lang="en-US" err="1"/>
              <a:t>velestium</a:t>
            </a:r>
            <a:r>
              <a:rPr lang="en-US"/>
              <a:t> </a:t>
            </a:r>
            <a:r>
              <a:rPr lang="en-US" err="1"/>
              <a:t>reperro</a:t>
            </a:r>
            <a:r>
              <a:rPr lang="en-US"/>
              <a:t> </a:t>
            </a:r>
            <a:r>
              <a:rPr lang="en-US" err="1"/>
              <a:t>rroviduntion</a:t>
            </a:r>
            <a:r>
              <a:rPr lang="en-US"/>
              <a:t> </a:t>
            </a:r>
            <a:r>
              <a:rPr lang="en-US" err="1"/>
              <a:t>conem</a:t>
            </a:r>
            <a:r>
              <a:rPr lang="en-US"/>
              <a:t> </a:t>
            </a:r>
            <a:r>
              <a:rPr lang="en-US" err="1"/>
              <a:t>rehend</a:t>
            </a:r>
            <a:r>
              <a:rPr lang="en-US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Body copy Segoe Regular 14/18.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  <a:r>
              <a:rPr lang="en-US" err="1"/>
              <a:t>Urestempor</a:t>
            </a:r>
            <a:r>
              <a:rPr lang="en-US"/>
              <a:t>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velique</a:t>
            </a:r>
            <a:r>
              <a:rPr lang="en-US"/>
              <a:t> </a:t>
            </a:r>
            <a:r>
              <a:rPr lang="en-US" err="1"/>
              <a:t>perum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qui </a:t>
            </a:r>
            <a:r>
              <a:rPr lang="en-US" err="1"/>
              <a:t>omnimus</a:t>
            </a:r>
            <a:r>
              <a:rPr lang="en-US"/>
              <a:t>, </a:t>
            </a:r>
            <a:r>
              <a:rPr lang="en-US" err="1"/>
              <a:t>sunt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Pa </a:t>
            </a:r>
            <a:r>
              <a:rPr lang="en-US" err="1"/>
              <a:t>consed</a:t>
            </a:r>
            <a:r>
              <a:rPr lang="en-US"/>
              <a:t> et </a:t>
            </a:r>
            <a:r>
              <a:rPr lang="en-US" err="1"/>
              <a:t>atur</a:t>
            </a:r>
            <a:r>
              <a:rPr lang="en-US"/>
              <a:t>. </a:t>
            </a:r>
            <a:r>
              <a:rPr lang="en-US" err="1"/>
              <a:t>Serion</a:t>
            </a:r>
            <a:r>
              <a:rPr lang="en-US"/>
              <a:t> </a:t>
            </a:r>
            <a:r>
              <a:rPr lang="en-US" err="1"/>
              <a:t>corepudi</a:t>
            </a:r>
            <a:r>
              <a:rPr lang="en-US"/>
              <a:t> dolor </a:t>
            </a:r>
            <a:r>
              <a:rPr lang="en-US" err="1"/>
              <a:t>adionse</a:t>
            </a:r>
            <a:r>
              <a:rPr lang="en-US"/>
              <a:t> </a:t>
            </a:r>
            <a:r>
              <a:rPr lang="en-US" err="1"/>
              <a:t>quibusame</a:t>
            </a:r>
            <a:r>
              <a:rPr lang="en-US"/>
              <a:t> </a:t>
            </a:r>
            <a:r>
              <a:rPr lang="en-US" err="1"/>
              <a:t>nullabora</a:t>
            </a:r>
            <a:r>
              <a:rPr lang="en-US"/>
              <a:t> </a:t>
            </a:r>
            <a:r>
              <a:rPr lang="en-US" err="1"/>
              <a:t>volent</a:t>
            </a:r>
            <a:r>
              <a:rPr lang="en-US"/>
              <a:t> </a:t>
            </a:r>
            <a:r>
              <a:rPr lang="en-US" err="1"/>
              <a:t>lignam</a:t>
            </a:r>
            <a:r>
              <a:rPr lang="en-US"/>
              <a:t> </a:t>
            </a:r>
            <a:r>
              <a:rPr lang="en-US" err="1"/>
              <a:t>entis</a:t>
            </a:r>
            <a:r>
              <a:rPr lang="en-US"/>
              <a:t> ape </a:t>
            </a:r>
            <a:r>
              <a:rPr lang="en-US" err="1"/>
              <a:t>dolores</a:t>
            </a:r>
            <a:r>
              <a:rPr lang="en-US"/>
              <a:t> se </a:t>
            </a:r>
            <a:r>
              <a:rPr lang="en-US" err="1"/>
              <a:t>voluptae</a:t>
            </a:r>
            <a:r>
              <a:rPr lang="en-US"/>
              <a:t> </a:t>
            </a:r>
            <a:r>
              <a:rPr lang="en-US" err="1"/>
              <a:t>nimolupti</a:t>
            </a:r>
            <a:r>
              <a:rPr lang="en-US"/>
              <a:t>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</a:t>
            </a:r>
            <a:r>
              <a:rPr lang="en-US" err="1"/>
              <a:t>simusa</a:t>
            </a:r>
            <a:r>
              <a:rPr lang="en-US"/>
              <a:t> </a:t>
            </a:r>
            <a:r>
              <a:rPr lang="en-US" err="1"/>
              <a:t>doluptur</a:t>
            </a:r>
            <a:r>
              <a:rPr lang="en-US"/>
              <a:t>, sum hic </a:t>
            </a:r>
            <a:r>
              <a:rPr lang="en-US" err="1"/>
              <a:t>tem</a:t>
            </a:r>
            <a:r>
              <a:rPr lang="en-US"/>
              <a:t> qui cum </a:t>
            </a:r>
            <a:r>
              <a:rPr lang="en-US" err="1"/>
              <a:t>evelest</a:t>
            </a:r>
            <a:r>
              <a:rPr lang="en-US"/>
              <a:t>, </a:t>
            </a:r>
            <a:r>
              <a:rPr lang="en-US" err="1"/>
              <a:t>cusapel</a:t>
            </a:r>
            <a:r>
              <a:rPr lang="en-US"/>
              <a:t> et </a:t>
            </a:r>
            <a:r>
              <a:rPr lang="en-US" err="1"/>
              <a:t>unt</a:t>
            </a:r>
            <a:r>
              <a:rPr lang="en-US"/>
              <a:t> et </a:t>
            </a:r>
            <a:r>
              <a:rPr lang="en-US" err="1"/>
              <a:t>hiciisciume</a:t>
            </a:r>
            <a:r>
              <a:rPr lang="en-US"/>
              <a:t> </a:t>
            </a:r>
            <a:r>
              <a:rPr lang="en-US" err="1"/>
              <a:t>vernatiore</a:t>
            </a:r>
            <a:r>
              <a:rPr lang="en-US"/>
              <a:t> </a:t>
            </a:r>
            <a:r>
              <a:rPr lang="en-US" err="1"/>
              <a:t>volenecabor</a:t>
            </a:r>
            <a:r>
              <a:rPr lang="en-US"/>
              <a:t> </a:t>
            </a:r>
            <a:r>
              <a:rPr lang="en-US" err="1"/>
              <a:t>seque</a:t>
            </a:r>
            <a:r>
              <a:rPr lang="en-US"/>
              <a:t> </a:t>
            </a:r>
            <a:r>
              <a:rPr lang="en-US" err="1"/>
              <a:t>officient</a:t>
            </a:r>
            <a:r>
              <a:rPr lang="en-US"/>
              <a:t>, </a:t>
            </a:r>
            <a:r>
              <a:rPr lang="en-US" err="1"/>
              <a:t>quamus</a:t>
            </a:r>
            <a:r>
              <a:rPr lang="en-US"/>
              <a:t> </a:t>
            </a:r>
            <a:r>
              <a:rPr lang="en-US" err="1"/>
              <a:t>voluptium</a:t>
            </a:r>
            <a:r>
              <a:rPr lang="en-US"/>
              <a:t> </a:t>
            </a:r>
            <a:r>
              <a:rPr lang="en-US" err="1"/>
              <a:t>natur</a:t>
            </a:r>
            <a:r>
              <a:rPr lang="en-US"/>
              <a:t> </a:t>
            </a:r>
            <a:r>
              <a:rPr lang="en-US" err="1"/>
              <a:t>maio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 </a:t>
            </a:r>
            <a:r>
              <a:rPr lang="en-US" err="1"/>
              <a:t>tioria</a:t>
            </a:r>
            <a:r>
              <a:rPr lang="en-US"/>
              <a:t> </a:t>
            </a:r>
            <a:r>
              <a:rPr lang="en-US" err="1"/>
              <a:t>venimetur</a:t>
            </a:r>
            <a:r>
              <a:rPr lang="en-US"/>
              <a:t> re vel </a:t>
            </a:r>
            <a:r>
              <a:rPr lang="en-US" err="1"/>
              <a:t>ent</a:t>
            </a:r>
            <a:r>
              <a:rPr lang="en-US"/>
              <a:t>,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liqui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sin con re </a:t>
            </a:r>
            <a:r>
              <a:rPr lang="en-US" err="1"/>
              <a:t>laut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volupietur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1"/>
            <a:r>
              <a:rPr lang="en-US" err="1"/>
              <a:t>Henestios</a:t>
            </a:r>
            <a:r>
              <a:rPr lang="en-US"/>
              <a:t> </a:t>
            </a:r>
            <a:r>
              <a:rPr lang="en-US" err="1"/>
              <a:t>vellantium</a:t>
            </a:r>
            <a:r>
              <a:rPr lang="en-US"/>
              <a:t> </a:t>
            </a:r>
            <a:r>
              <a:rPr lang="en-US" err="1"/>
              <a:t>simi</a:t>
            </a:r>
            <a:r>
              <a:rPr lang="en-US"/>
              <a:t>, </a:t>
            </a:r>
            <a:r>
              <a:rPr lang="en-US" err="1"/>
              <a:t>quassenime</a:t>
            </a:r>
            <a:r>
              <a:rPr lang="en-US"/>
              <a:t> consent </a:t>
            </a:r>
            <a:r>
              <a:rPr lang="en-US" err="1"/>
              <a:t>emquatincti</a:t>
            </a:r>
            <a:r>
              <a:rPr lang="en-US"/>
              <a:t> to doles </a:t>
            </a:r>
            <a:r>
              <a:rPr lang="en-US" err="1"/>
              <a:t>cium</a:t>
            </a:r>
            <a:r>
              <a:rPr lang="en-US"/>
              <a:t> </a:t>
            </a:r>
            <a:r>
              <a:rPr lang="en-US" err="1"/>
              <a:t>nectur</a:t>
            </a:r>
            <a:r>
              <a:rPr lang="en-US"/>
              <a:t>. </a:t>
            </a:r>
            <a:r>
              <a:rPr lang="en-US" err="1"/>
              <a:t>Experit</a:t>
            </a:r>
            <a:r>
              <a:rPr lang="en-US"/>
              <a:t> </a:t>
            </a:r>
            <a:r>
              <a:rPr lang="en-US" err="1"/>
              <a:t>occus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ipsuntius</a:t>
            </a:r>
            <a:r>
              <a:rPr lang="en-US"/>
              <a:t> </a:t>
            </a:r>
            <a:r>
              <a:rPr lang="en-US" err="1"/>
              <a:t>quideli</a:t>
            </a:r>
            <a:r>
              <a:rPr lang="en-US"/>
              <a:t> </a:t>
            </a:r>
            <a:r>
              <a:rPr lang="en-US" err="1"/>
              <a:t>tatiis</a:t>
            </a:r>
            <a:r>
              <a:rPr lang="en-US"/>
              <a:t> rem </a:t>
            </a:r>
            <a:r>
              <a:rPr lang="en-US" err="1"/>
              <a:t>restis</a:t>
            </a:r>
            <a:r>
              <a:rPr lang="en-US"/>
              <a:t> pro </a:t>
            </a:r>
            <a:r>
              <a:rPr lang="en-US" err="1"/>
              <a:t>ium</a:t>
            </a:r>
            <a:r>
              <a:rPr lang="en-US"/>
              <a:t> qui ra </a:t>
            </a:r>
            <a:r>
              <a:rPr lang="en-US" err="1"/>
              <a:t>debist</a:t>
            </a:r>
            <a:r>
              <a:rPr lang="en-US"/>
              <a:t> at </a:t>
            </a:r>
            <a:r>
              <a:rPr lang="en-US" err="1"/>
              <a:t>ilit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cus</a:t>
            </a:r>
            <a:r>
              <a:rPr lang="en-US"/>
              <a:t> </a:t>
            </a:r>
            <a:r>
              <a:rPr lang="en-US" err="1"/>
              <a:t>invenim</a:t>
            </a:r>
            <a:r>
              <a:rPr lang="en-US"/>
              <a:t> </a:t>
            </a:r>
            <a:r>
              <a:rPr lang="en-US" err="1"/>
              <a:t>laborro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rectiissunt</a:t>
            </a:r>
            <a:r>
              <a:rPr lang="en-US"/>
              <a:t> et, </a:t>
            </a:r>
            <a:r>
              <a:rPr lang="en-US" err="1"/>
              <a:t>nos</a:t>
            </a:r>
            <a:r>
              <a:rPr lang="en-US"/>
              <a:t> </a:t>
            </a:r>
            <a:r>
              <a:rPr lang="en-US" err="1"/>
              <a:t>doloratia</a:t>
            </a:r>
            <a:r>
              <a:rPr lang="en-US"/>
              <a:t> et </a:t>
            </a:r>
            <a:r>
              <a:rPr lang="en-US" err="1"/>
              <a:t>opta</a:t>
            </a:r>
            <a:r>
              <a:rPr lang="en-US"/>
              <a:t> dis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modis</a:t>
            </a:r>
            <a:r>
              <a:rPr lang="en-US"/>
              <a:t> </a:t>
            </a:r>
            <a:r>
              <a:rPr lang="en-US" err="1"/>
              <a:t>rerat</a:t>
            </a:r>
            <a:r>
              <a:rPr lang="en-US"/>
              <a:t> </a:t>
            </a:r>
            <a:r>
              <a:rPr lang="en-US" err="1"/>
              <a:t>oditatu</a:t>
            </a:r>
            <a:r>
              <a:rPr lang="en-US"/>
              <a:t> </a:t>
            </a:r>
            <a:r>
              <a:rPr lang="en-US" err="1"/>
              <a:t>reseque</a:t>
            </a:r>
            <a:r>
              <a:rPr lang="en-US"/>
              <a:t> </a:t>
            </a:r>
            <a:r>
              <a:rPr lang="en-US" err="1"/>
              <a:t>nisque</a:t>
            </a:r>
            <a:r>
              <a:rPr lang="en-US"/>
              <a:t> rem </a:t>
            </a:r>
            <a:r>
              <a:rPr lang="en-US" err="1"/>
              <a:t>rempores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Pa </a:t>
            </a:r>
            <a:r>
              <a:rPr lang="en-US" err="1"/>
              <a:t>consed</a:t>
            </a:r>
            <a:r>
              <a:rPr lang="en-US"/>
              <a:t> et </a:t>
            </a:r>
            <a:r>
              <a:rPr lang="en-US" err="1"/>
              <a:t>atur</a:t>
            </a:r>
            <a:r>
              <a:rPr lang="en-US"/>
              <a:t>. </a:t>
            </a:r>
            <a:r>
              <a:rPr lang="en-US" err="1"/>
              <a:t>Serion</a:t>
            </a:r>
            <a:r>
              <a:rPr lang="en-US"/>
              <a:t> </a:t>
            </a:r>
            <a:r>
              <a:rPr lang="en-US" err="1"/>
              <a:t>corepudi</a:t>
            </a:r>
            <a:r>
              <a:rPr lang="en-US"/>
              <a:t> dolor </a:t>
            </a:r>
            <a:r>
              <a:rPr lang="en-US" err="1"/>
              <a:t>adionse</a:t>
            </a:r>
            <a:r>
              <a:rPr lang="en-US"/>
              <a:t> </a:t>
            </a:r>
            <a:r>
              <a:rPr lang="en-US" err="1"/>
              <a:t>quibusame</a:t>
            </a:r>
            <a:r>
              <a:rPr lang="en-US"/>
              <a:t> </a:t>
            </a:r>
            <a:r>
              <a:rPr lang="en-US" err="1"/>
              <a:t>nullabora</a:t>
            </a:r>
            <a:r>
              <a:rPr lang="en-US"/>
              <a:t> </a:t>
            </a:r>
            <a:r>
              <a:rPr lang="en-US" err="1"/>
              <a:t>volent</a:t>
            </a:r>
            <a:r>
              <a:rPr lang="en-US"/>
              <a:t> </a:t>
            </a:r>
            <a:r>
              <a:rPr lang="en-US" err="1"/>
              <a:t>lignam</a:t>
            </a:r>
            <a:r>
              <a:rPr lang="en-US"/>
              <a:t> </a:t>
            </a:r>
            <a:r>
              <a:rPr lang="en-US" err="1"/>
              <a:t>entis</a:t>
            </a:r>
            <a:r>
              <a:rPr lang="en-US"/>
              <a:t> ape </a:t>
            </a:r>
            <a:r>
              <a:rPr lang="en-US" err="1"/>
              <a:t>dolores</a:t>
            </a:r>
            <a:r>
              <a:rPr lang="en-US"/>
              <a:t> se </a:t>
            </a:r>
            <a:r>
              <a:rPr lang="en-US" err="1"/>
              <a:t>voluptae</a:t>
            </a:r>
            <a:r>
              <a:rPr lang="en-US"/>
              <a:t> </a:t>
            </a:r>
            <a:r>
              <a:rPr lang="en-US" err="1"/>
              <a:t>nimolupti</a:t>
            </a:r>
            <a:r>
              <a:rPr lang="en-US"/>
              <a:t> </a:t>
            </a:r>
            <a:r>
              <a:rPr lang="en-US" err="1"/>
              <a:t>quam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</a:t>
            </a:r>
            <a:r>
              <a:rPr lang="en-US" err="1"/>
              <a:t>simusa</a:t>
            </a:r>
            <a:r>
              <a:rPr lang="en-US"/>
              <a:t> </a:t>
            </a:r>
            <a:r>
              <a:rPr lang="en-US" err="1"/>
              <a:t>doluptur</a:t>
            </a:r>
            <a:r>
              <a:rPr lang="en-US"/>
              <a:t>, sum hic </a:t>
            </a:r>
            <a:r>
              <a:rPr lang="en-US" err="1"/>
              <a:t>tem</a:t>
            </a:r>
            <a:r>
              <a:rPr lang="en-US"/>
              <a:t> qui cum </a:t>
            </a:r>
            <a:r>
              <a:rPr lang="en-US" err="1"/>
              <a:t>evelest</a:t>
            </a:r>
            <a:r>
              <a:rPr lang="en-US"/>
              <a:t>, </a:t>
            </a:r>
            <a:r>
              <a:rPr lang="en-US" err="1"/>
              <a:t>cusapel</a:t>
            </a:r>
            <a:r>
              <a:rPr lang="en-US"/>
              <a:t> et </a:t>
            </a:r>
            <a:r>
              <a:rPr lang="en-US" err="1"/>
              <a:t>unt</a:t>
            </a:r>
            <a:r>
              <a:rPr lang="en-US"/>
              <a:t> et </a:t>
            </a:r>
            <a:r>
              <a:rPr lang="en-US" err="1"/>
              <a:t>hiciisciume</a:t>
            </a:r>
            <a:r>
              <a:rPr lang="en-US"/>
              <a:t> </a:t>
            </a:r>
            <a:r>
              <a:rPr lang="en-US" err="1"/>
              <a:t>vernatiore</a:t>
            </a:r>
            <a:r>
              <a:rPr lang="en-US"/>
              <a:t> </a:t>
            </a:r>
            <a:r>
              <a:rPr lang="en-US" err="1"/>
              <a:t>volenecabor</a:t>
            </a:r>
            <a:r>
              <a:rPr lang="en-US"/>
              <a:t> </a:t>
            </a:r>
            <a:r>
              <a:rPr lang="en-US" err="1"/>
              <a:t>seque</a:t>
            </a:r>
            <a:r>
              <a:rPr lang="en-US"/>
              <a:t> </a:t>
            </a:r>
            <a:r>
              <a:rPr lang="en-US" err="1"/>
              <a:t>officient</a:t>
            </a:r>
            <a:r>
              <a:rPr lang="en-US"/>
              <a:t>, </a:t>
            </a:r>
            <a:r>
              <a:rPr lang="en-US" err="1"/>
              <a:t>quamus</a:t>
            </a:r>
            <a:r>
              <a:rPr lang="en-US"/>
              <a:t> </a:t>
            </a:r>
            <a:r>
              <a:rPr lang="en-US" err="1"/>
              <a:t>voluptium</a:t>
            </a:r>
            <a:r>
              <a:rPr lang="en-US"/>
              <a:t> </a:t>
            </a:r>
            <a:r>
              <a:rPr lang="en-US" err="1"/>
              <a:t>natur</a:t>
            </a:r>
            <a:r>
              <a:rPr lang="en-US"/>
              <a:t> </a:t>
            </a:r>
            <a:r>
              <a:rPr lang="en-US" err="1"/>
              <a:t>maio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 </a:t>
            </a:r>
            <a:r>
              <a:rPr lang="en-US" err="1"/>
              <a:t>tioria</a:t>
            </a:r>
            <a:r>
              <a:rPr lang="en-US"/>
              <a:t> </a:t>
            </a:r>
            <a:r>
              <a:rPr lang="en-US" err="1"/>
              <a:t>venimetur</a:t>
            </a:r>
            <a:r>
              <a:rPr lang="en-US"/>
              <a:t> re </a:t>
            </a:r>
            <a:r>
              <a:rPr lang="en-US" err="1"/>
              <a:t>vel</a:t>
            </a:r>
            <a:r>
              <a:rPr lang="en-US"/>
              <a:t> </a:t>
            </a:r>
            <a:r>
              <a:rPr lang="en-US" err="1"/>
              <a:t>ent</a:t>
            </a:r>
            <a:r>
              <a:rPr lang="en-US"/>
              <a:t>,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liqui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sin con re </a:t>
            </a:r>
            <a:r>
              <a:rPr lang="en-US" err="1"/>
              <a:t>laut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volupietur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1"/>
            <a:r>
              <a:rPr lang="en-US" err="1"/>
              <a:t>Henestios</a:t>
            </a:r>
            <a:r>
              <a:rPr lang="en-US"/>
              <a:t> </a:t>
            </a:r>
            <a:r>
              <a:rPr lang="en-US" err="1"/>
              <a:t>vellantium</a:t>
            </a:r>
            <a:r>
              <a:rPr lang="en-US"/>
              <a:t> </a:t>
            </a:r>
            <a:r>
              <a:rPr lang="en-US" err="1"/>
              <a:t>simi</a:t>
            </a:r>
            <a:r>
              <a:rPr lang="en-US"/>
              <a:t>, </a:t>
            </a:r>
            <a:r>
              <a:rPr lang="en-US" err="1"/>
              <a:t>quassenime</a:t>
            </a:r>
            <a:r>
              <a:rPr lang="en-US"/>
              <a:t> consent </a:t>
            </a:r>
            <a:r>
              <a:rPr lang="en-US" err="1"/>
              <a:t>emquatincti</a:t>
            </a:r>
            <a:r>
              <a:rPr lang="en-US"/>
              <a:t> to doles </a:t>
            </a:r>
            <a:r>
              <a:rPr lang="en-US" err="1"/>
              <a:t>cium</a:t>
            </a:r>
            <a:r>
              <a:rPr lang="en-US"/>
              <a:t> </a:t>
            </a:r>
            <a:r>
              <a:rPr lang="en-US" err="1"/>
              <a:t>nectur</a:t>
            </a:r>
            <a:r>
              <a:rPr lang="en-US"/>
              <a:t>. </a:t>
            </a:r>
            <a:r>
              <a:rPr lang="en-US" err="1"/>
              <a:t>Experit</a:t>
            </a:r>
            <a:r>
              <a:rPr lang="en-US"/>
              <a:t> </a:t>
            </a:r>
            <a:r>
              <a:rPr lang="en-US" err="1"/>
              <a:t>occus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</a:t>
            </a:r>
            <a:r>
              <a:rPr lang="en-US" err="1"/>
              <a:t>ipsuntius</a:t>
            </a:r>
            <a:r>
              <a:rPr lang="en-US"/>
              <a:t> </a:t>
            </a:r>
            <a:r>
              <a:rPr lang="en-US" err="1"/>
              <a:t>quideli</a:t>
            </a:r>
            <a:r>
              <a:rPr lang="en-US"/>
              <a:t> </a:t>
            </a:r>
            <a:r>
              <a:rPr lang="en-US" err="1"/>
              <a:t>tatiis</a:t>
            </a:r>
            <a:r>
              <a:rPr lang="en-US"/>
              <a:t> rem </a:t>
            </a:r>
            <a:r>
              <a:rPr lang="en-US" err="1"/>
              <a:t>restis</a:t>
            </a:r>
            <a:r>
              <a:rPr lang="en-US"/>
              <a:t> pro </a:t>
            </a:r>
            <a:r>
              <a:rPr lang="en-US" err="1"/>
              <a:t>ium</a:t>
            </a:r>
            <a:r>
              <a:rPr lang="en-US"/>
              <a:t> qui </a:t>
            </a:r>
            <a:r>
              <a:rPr lang="en-US" err="1"/>
              <a:t>ra</a:t>
            </a:r>
            <a:r>
              <a:rPr lang="en-US"/>
              <a:t> </a:t>
            </a:r>
            <a:r>
              <a:rPr lang="en-US" err="1"/>
              <a:t>debist</a:t>
            </a:r>
            <a:r>
              <a:rPr lang="en-US"/>
              <a:t> at </a:t>
            </a:r>
            <a:r>
              <a:rPr lang="en-US" err="1"/>
              <a:t>ilit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, </a:t>
            </a:r>
            <a:r>
              <a:rPr lang="en-US" err="1"/>
              <a:t>cus</a:t>
            </a:r>
            <a:r>
              <a:rPr lang="en-US"/>
              <a:t> </a:t>
            </a:r>
            <a:r>
              <a:rPr lang="en-US" err="1"/>
              <a:t>invenim</a:t>
            </a:r>
            <a:r>
              <a:rPr lang="en-US"/>
              <a:t> </a:t>
            </a:r>
            <a:r>
              <a:rPr lang="en-US" err="1"/>
              <a:t>laborro</a:t>
            </a:r>
            <a:r>
              <a:rPr lang="en-US"/>
              <a:t> </a:t>
            </a:r>
            <a:r>
              <a:rPr lang="en-US" err="1"/>
              <a:t>tem</a:t>
            </a:r>
            <a:r>
              <a:rPr lang="en-US"/>
              <a:t> </a:t>
            </a:r>
            <a:r>
              <a:rPr lang="en-US" err="1"/>
              <a:t>rectiissunt</a:t>
            </a:r>
            <a:r>
              <a:rPr lang="en-US"/>
              <a:t> et, </a:t>
            </a:r>
            <a:r>
              <a:rPr lang="en-US" err="1"/>
              <a:t>nos</a:t>
            </a:r>
            <a:r>
              <a:rPr lang="en-US"/>
              <a:t> </a:t>
            </a:r>
            <a:r>
              <a:rPr lang="en-US" err="1"/>
              <a:t>doloratia</a:t>
            </a:r>
            <a:r>
              <a:rPr lang="en-US"/>
              <a:t> et </a:t>
            </a:r>
            <a:r>
              <a:rPr lang="en-US" err="1"/>
              <a:t>opta</a:t>
            </a:r>
            <a:r>
              <a:rPr lang="en-US"/>
              <a:t> dis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modis</a:t>
            </a:r>
            <a:r>
              <a:rPr lang="en-US"/>
              <a:t> </a:t>
            </a:r>
            <a:r>
              <a:rPr lang="en-US" err="1"/>
              <a:t>rerat</a:t>
            </a:r>
            <a:r>
              <a:rPr lang="en-US"/>
              <a:t> </a:t>
            </a:r>
            <a:r>
              <a:rPr lang="en-US" err="1"/>
              <a:t>oditatu</a:t>
            </a:r>
            <a:r>
              <a:rPr lang="en-US"/>
              <a:t> </a:t>
            </a:r>
            <a:r>
              <a:rPr lang="en-US" err="1"/>
              <a:t>reseque</a:t>
            </a:r>
            <a:r>
              <a:rPr lang="en-US"/>
              <a:t> </a:t>
            </a:r>
            <a:r>
              <a:rPr lang="en-US" err="1"/>
              <a:t>nisque</a:t>
            </a:r>
            <a:r>
              <a:rPr lang="en-US"/>
              <a:t> rem </a:t>
            </a:r>
            <a:r>
              <a:rPr lang="en-US" err="1"/>
              <a:t>rempores</a:t>
            </a:r>
            <a:r>
              <a:rPr lang="en-US"/>
              <a:t>. </a:t>
            </a:r>
            <a:r>
              <a:rPr lang="en-US" err="1"/>
              <a:t>Anduntus</a:t>
            </a:r>
            <a:r>
              <a:rPr lang="en-US"/>
              <a:t> </a:t>
            </a:r>
            <a:r>
              <a:rPr lang="en-US" err="1"/>
              <a:t>dolecta</a:t>
            </a:r>
            <a:r>
              <a:rPr lang="en-US"/>
              <a:t> </a:t>
            </a:r>
            <a:r>
              <a:rPr lang="en-US" err="1"/>
              <a:t>tiusam</a:t>
            </a:r>
            <a:r>
              <a:rPr lang="en-US"/>
              <a:t> </a:t>
            </a:r>
            <a:r>
              <a:rPr lang="en-US" err="1"/>
              <a:t>esto</a:t>
            </a:r>
            <a:r>
              <a:rPr lang="en-US"/>
              <a:t> </a:t>
            </a:r>
            <a:r>
              <a:rPr lang="en-US" err="1"/>
              <a:t>eos</a:t>
            </a:r>
            <a:r>
              <a:rPr lang="en-US"/>
              <a:t> </a:t>
            </a:r>
            <a:r>
              <a:rPr lang="en-US" err="1"/>
              <a:t>delit</a:t>
            </a:r>
            <a:r>
              <a:rPr lang="en-US"/>
              <a:t>, at. </a:t>
            </a:r>
            <a:r>
              <a:rPr lang="en-US" err="1"/>
              <a:t>Haria</a:t>
            </a:r>
            <a:r>
              <a:rPr lang="en-US"/>
              <a:t> dis </a:t>
            </a:r>
            <a:r>
              <a:rPr lang="en-US" err="1"/>
              <a:t>eum</a:t>
            </a:r>
            <a:r>
              <a:rPr lang="en-US"/>
              <a:t> a </a:t>
            </a:r>
            <a:r>
              <a:rPr lang="en-US" err="1"/>
              <a:t>sitibus</a:t>
            </a:r>
            <a:r>
              <a:rPr lang="en-US"/>
              <a:t> </a:t>
            </a:r>
            <a:r>
              <a:rPr lang="en-US" err="1"/>
              <a:t>volorib</a:t>
            </a:r>
            <a:r>
              <a:rPr lang="en-US"/>
              <a:t> </a:t>
            </a:r>
            <a:r>
              <a:rPr lang="en-US" err="1"/>
              <a:t>usapere</a:t>
            </a:r>
            <a:r>
              <a:rPr lang="en-US"/>
              <a:t> </a:t>
            </a:r>
            <a:r>
              <a:rPr lang="en-US" err="1"/>
              <a:t>nonse</a:t>
            </a:r>
            <a:r>
              <a:rPr lang="en-US"/>
              <a:t> </a:t>
            </a:r>
            <a:r>
              <a:rPr lang="en-US" err="1"/>
              <a:t>cullit</a:t>
            </a:r>
            <a:r>
              <a:rPr lang="en-US"/>
              <a:t> </a:t>
            </a:r>
            <a:r>
              <a:rPr lang="en-US" err="1"/>
              <a:t>iditatquam</a:t>
            </a:r>
            <a:r>
              <a:rPr lang="en-US"/>
              <a:t> </a:t>
            </a:r>
            <a:r>
              <a:rPr lang="en-US" err="1"/>
              <a:t>hil</a:t>
            </a:r>
            <a:r>
              <a:rPr lang="en-US"/>
              <a:t> </a:t>
            </a:r>
            <a:r>
              <a:rPr lang="en-US" err="1"/>
              <a:t>mincius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debit </a:t>
            </a:r>
            <a:r>
              <a:rPr lang="en-US" err="1"/>
              <a:t>quae</a:t>
            </a:r>
            <a:r>
              <a:rPr lang="en-US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" y="-1"/>
            <a:ext cx="12435587" cy="69945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/>
              <a:t>Subhead Segoe UI Regular 20/24. Em volor resequaectur.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 </a:t>
            </a:r>
          </a:p>
          <a:p>
            <a:pPr lvl="0"/>
            <a:endParaRPr lang="en-US"/>
          </a:p>
          <a:p>
            <a:pPr lvl="0"/>
            <a:r>
              <a:rPr lang="en-US"/>
              <a:t>Body copy 14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Icaecatur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/>
              <a:t>Paragraph title Segoe UI bold 14</a:t>
            </a:r>
          </a:p>
          <a:p>
            <a:pPr lvl="1"/>
            <a:r>
              <a:rPr lang="en-US"/>
              <a:t>Body copy Segoe Regular 14/18.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sincit</a:t>
            </a:r>
            <a:r>
              <a:rPr lang="en-US"/>
              <a:t>. </a:t>
            </a:r>
            <a:r>
              <a:rPr lang="en-US" err="1"/>
              <a:t>Unt</a:t>
            </a:r>
            <a:r>
              <a:rPr lang="en-US"/>
              <a:t> faces et </a:t>
            </a:r>
            <a:r>
              <a:rPr lang="en-US" err="1"/>
              <a:t>labore</a:t>
            </a:r>
            <a:r>
              <a:rPr lang="en-US"/>
              <a:t> </a:t>
            </a:r>
            <a:r>
              <a:rPr lang="en-US" err="1"/>
              <a:t>ium</a:t>
            </a:r>
            <a:r>
              <a:rPr lang="en-US"/>
              <a:t> el id et re od </a:t>
            </a:r>
            <a:r>
              <a:rPr lang="en-US" err="1"/>
              <a:t>utem</a:t>
            </a:r>
            <a:r>
              <a:rPr lang="en-US"/>
              <a:t> que </a:t>
            </a:r>
            <a:r>
              <a:rPr lang="en-US" err="1"/>
              <a:t>nist</a:t>
            </a:r>
            <a:r>
              <a:rPr lang="en-US"/>
              <a:t> et </a:t>
            </a:r>
            <a:r>
              <a:rPr lang="en-US" err="1"/>
              <a:t>ped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dolore</a:t>
            </a:r>
            <a:r>
              <a:rPr lang="en-US"/>
              <a:t> is et lam, </a:t>
            </a:r>
            <a:r>
              <a:rPr lang="en-US" err="1"/>
              <a:t>vendunt</a:t>
            </a:r>
            <a:r>
              <a:rPr lang="en-US"/>
              <a:t> </a:t>
            </a:r>
            <a:r>
              <a:rPr lang="en-US" err="1"/>
              <a:t>voluptatur</a:t>
            </a:r>
            <a:r>
              <a:rPr lang="en-US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435140" cy="699452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title Segoe </a:t>
            </a:r>
            <a:r>
              <a:rPr lang="en-US" err="1"/>
              <a:t>Semibold</a:t>
            </a:r>
            <a:r>
              <a:rPr lang="en-US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title Segoe </a:t>
            </a:r>
            <a:r>
              <a:rPr lang="en-US" err="1"/>
              <a:t>Semibold</a:t>
            </a:r>
            <a:r>
              <a:rPr lang="en-US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Caption title Segoe </a:t>
            </a:r>
            <a:r>
              <a:rPr lang="en-US" err="1"/>
              <a:t>Semibold</a:t>
            </a:r>
            <a:r>
              <a:rPr lang="en-US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/>
              <a:t>Caption body copy Segoe Regular 10/12.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solidFill>
                  <a:schemeClr val="accent1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3307920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0533578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8081149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spAutoFit/>
          </a:bodyPr>
          <a:lstStyle>
            <a:lvl1pPr>
              <a:defRPr sz="4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217216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accent1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solidFill>
                  <a:schemeClr val="accent1"/>
                </a:solidFill>
              </a:defRPr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5027661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lang="en-US" sz="2000" kern="1200" spc="0" baseline="0" dirty="0" smtClean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indent="0">
              <a:buNone/>
              <a:tabLst/>
              <a:defRPr sz="1800"/>
            </a:lvl3pPr>
            <a:lvl4pPr marL="460375" indent="0">
              <a:buNone/>
              <a:defRPr sz="1600"/>
            </a:lvl4pPr>
            <a:lvl5pPr marL="685800" indent="0">
              <a:buNone/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5926214"/>
      </p:ext>
    </p:extLst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accent1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solidFill>
                  <a:schemeClr val="accent1"/>
                </a:solidFill>
              </a:defRPr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4935088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77894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000"/>
            </a:lvl2pPr>
            <a:lvl3pPr marL="699585" indent="-168419">
              <a:tabLst/>
              <a:defRPr sz="1800"/>
            </a:lvl3pPr>
            <a:lvl4pPr marL="880958" indent="-181374">
              <a:defRPr sz="1600"/>
            </a:lvl4pPr>
            <a:lvl5pPr marL="1049377" indent="-168419">
              <a:tabLst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9579443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791260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0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18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6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4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530394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664" y="232387"/>
            <a:ext cx="11814023" cy="661917"/>
          </a:xfrm>
        </p:spPr>
        <p:txBody>
          <a:bodyPr tIns="4572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33363" y="975249"/>
            <a:ext cx="11813325" cy="62773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 baseline="0"/>
            </a:lvl1pPr>
            <a:lvl2pPr marL="342770" indent="0">
              <a:buNone/>
              <a:defRPr/>
            </a:lvl2pPr>
            <a:lvl3pPr marL="571283" indent="0">
              <a:buNone/>
              <a:defRPr/>
            </a:lvl3pPr>
            <a:lvl4pPr marL="799796" indent="0">
              <a:buNone/>
              <a:defRPr/>
            </a:lvl4pPr>
            <a:lvl5pPr marL="1028308" indent="0">
              <a:buNone/>
              <a:defRPr/>
            </a:lvl5pPr>
          </a:lstStyle>
          <a:p>
            <a:pPr lvl="0"/>
            <a:r>
              <a:rPr lang="en-US"/>
              <a:t>Sub-header</a:t>
            </a:r>
          </a:p>
        </p:txBody>
      </p:sp>
    </p:spTree>
    <p:extLst>
      <p:ext uri="{BB962C8B-B14F-4D97-AF65-F5344CB8AC3E}">
        <p14:creationId xmlns:p14="http://schemas.microsoft.com/office/powerpoint/2010/main" val="2135121712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using a computer&#10;&#10;Description generated with very high confidence">
            <a:extLst>
              <a:ext uri="{FF2B5EF4-FFF2-40B4-BE49-F238E27FC236}">
                <a16:creationId xmlns:a16="http://schemas.microsoft.com/office/drawing/2014/main" id="{CD76FA44-FF6E-4D66-B48D-DEF35DFB3B9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320"/>
            <a:ext cx="12436475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72356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building, person, way, sidewalk&#10;&#10;Description automatically generated">
            <a:extLst>
              <a:ext uri="{FF2B5EF4-FFF2-40B4-BE49-F238E27FC236}">
                <a16:creationId xmlns:a16="http://schemas.microsoft.com/office/drawing/2014/main" id="{0852689A-DA2D-41D3-8C35-BB73EB030E2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6"/>
            <a:ext cx="12436475" cy="6995160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72356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person, man, indoor, building&#10;&#10;Description generated with very high confidence">
            <a:extLst>
              <a:ext uri="{FF2B5EF4-FFF2-40B4-BE49-F238E27FC236}">
                <a16:creationId xmlns:a16="http://schemas.microsoft.com/office/drawing/2014/main" id="{C1498648-D897-4D6E-9677-9E734BCAB8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36475" cy="699452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4812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sz="5400" spc="-1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720624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E0B372B0-A586-48D2-AFC0-B4FC1266FC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/>
          <a:stretch/>
        </p:blipFill>
        <p:spPr>
          <a:xfrm flipH="1">
            <a:off x="-3" y="-320"/>
            <a:ext cx="12436475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rgbClr val="1973B9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6399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lang="en-US" sz="60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010100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itting in front of a window&#10;&#10;Description generated with very high confidence">
            <a:extLst>
              <a:ext uri="{FF2B5EF4-FFF2-40B4-BE49-F238E27FC236}">
                <a16:creationId xmlns:a16="http://schemas.microsoft.com/office/drawing/2014/main" id="{426418DE-DD24-4E9E-9F19-5FD5CB692B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442035" cy="699452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8999472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682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4"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tanding in a room&#10;&#10;Description generated with very high confidence">
            <a:extLst>
              <a:ext uri="{FF2B5EF4-FFF2-40B4-BE49-F238E27FC236}">
                <a16:creationId xmlns:a16="http://schemas.microsoft.com/office/drawing/2014/main" id="{DD6A77C0-331D-4978-9B8E-5359577D2D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20"/>
            <a:ext cx="12436475" cy="6994845"/>
          </a:xfrm>
          <a:prstGeom prst="rect">
            <a:avLst/>
          </a:prstGeom>
        </p:spPr>
      </p:pic>
      <p:sp>
        <p:nvSpPr>
          <p:cNvPr id="4" name="Freeform 3"/>
          <p:cNvSpPr/>
          <p:nvPr userDrawn="1"/>
        </p:nvSpPr>
        <p:spPr bwMode="auto">
          <a:xfrm flipH="1">
            <a:off x="5761037" y="-320"/>
            <a:ext cx="6675438" cy="6995160"/>
          </a:xfrm>
          <a:custGeom>
            <a:avLst/>
            <a:gdLst>
              <a:gd name="connsiteX0" fmla="*/ 1668860 w 6675438"/>
              <a:gd name="connsiteY0" fmla="*/ 0 h 6995160"/>
              <a:gd name="connsiteX1" fmla="*/ 6675438 w 6675438"/>
              <a:gd name="connsiteY1" fmla="*/ 0 h 6995160"/>
              <a:gd name="connsiteX2" fmla="*/ 5006579 w 6675438"/>
              <a:gd name="connsiteY2" fmla="*/ 6995160 h 6995160"/>
              <a:gd name="connsiteX3" fmla="*/ 0 w 6675438"/>
              <a:gd name="connsiteY3" fmla="*/ 6995160 h 6995160"/>
              <a:gd name="connsiteX4" fmla="*/ 75 w 6675438"/>
              <a:gd name="connsiteY4" fmla="*/ 6994844 h 6995160"/>
              <a:gd name="connsiteX5" fmla="*/ 0 w 6675438"/>
              <a:gd name="connsiteY5" fmla="*/ 6994844 h 6995160"/>
              <a:gd name="connsiteX6" fmla="*/ 0 w 6675438"/>
              <a:gd name="connsiteY6" fmla="*/ 6880823 h 6995160"/>
              <a:gd name="connsiteX7" fmla="*/ 0 w 6675438"/>
              <a:gd name="connsiteY7" fmla="*/ 5966117 h 6995160"/>
              <a:gd name="connsiteX8" fmla="*/ 0 w 6675438"/>
              <a:gd name="connsiteY8" fmla="*/ 318 h 6995160"/>
              <a:gd name="connsiteX9" fmla="*/ 1668784 w 6675438"/>
              <a:gd name="connsiteY9" fmla="*/ 318 h 699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675438" h="6995160">
                <a:moveTo>
                  <a:pt x="1668860" y="0"/>
                </a:moveTo>
                <a:lnTo>
                  <a:pt x="6675438" y="0"/>
                </a:lnTo>
                <a:lnTo>
                  <a:pt x="5006579" y="6995160"/>
                </a:lnTo>
                <a:lnTo>
                  <a:pt x="0" y="6995160"/>
                </a:lnTo>
                <a:lnTo>
                  <a:pt x="75" y="6994844"/>
                </a:lnTo>
                <a:lnTo>
                  <a:pt x="0" y="6994844"/>
                </a:lnTo>
                <a:lnTo>
                  <a:pt x="0" y="6880823"/>
                </a:lnTo>
                <a:lnTo>
                  <a:pt x="0" y="5966117"/>
                </a:lnTo>
                <a:lnTo>
                  <a:pt x="0" y="318"/>
                </a:lnTo>
                <a:lnTo>
                  <a:pt x="1668784" y="318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75438" y="754092"/>
            <a:ext cx="5486399" cy="2285971"/>
          </a:xfrm>
          <a:noFill/>
        </p:spPr>
        <p:txBody>
          <a:bodyPr wrap="square" tIns="91440" bIns="91440" anchor="t" anchorCtr="0">
            <a:noAutofit/>
          </a:bodyPr>
          <a:lstStyle>
            <a:lvl1pPr>
              <a:defRPr lang="en-US" sz="60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7589838" y="3051176"/>
            <a:ext cx="4540269" cy="1828800"/>
          </a:xfrm>
          <a:noFill/>
        </p:spPr>
        <p:txBody>
          <a:bodyPr wrap="square"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28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889091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4833958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F08543-C387-47CB-8D62-581F0EB4A5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3649"/>
            <a:ext cx="12436475" cy="11014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725486-29F0-4BE0-98EC-ACA7C64D83F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" y="1190653"/>
            <a:ext cx="12436476" cy="16521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742212-CA35-4FA3-87D2-6045A2D86E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893123"/>
            <a:ext cx="12436475" cy="1101402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BCFBCAB-1021-4BC1-A1E2-1580A76FEB1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54558" y="2360610"/>
            <a:ext cx="9327356" cy="438903"/>
          </a:xfrm>
        </p:spPr>
        <p:txBody>
          <a:bodyPr/>
          <a:lstStyle>
            <a:lvl1pPr marL="0" indent="0" algn="ctr">
              <a:buNone/>
              <a:defRPr sz="1836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9724" indent="0" algn="ctr">
              <a:buNone/>
              <a:defRPr sz="1530"/>
            </a:lvl2pPr>
            <a:lvl3pPr marL="699447" indent="0" algn="ctr">
              <a:buNone/>
              <a:defRPr sz="1377"/>
            </a:lvl3pPr>
            <a:lvl4pPr marL="1049171" indent="0" algn="ctr">
              <a:buNone/>
              <a:defRPr sz="1224"/>
            </a:lvl4pPr>
            <a:lvl5pPr marL="1398895" indent="0" algn="ctr">
              <a:buNone/>
              <a:defRPr sz="1224"/>
            </a:lvl5pPr>
            <a:lvl6pPr marL="1748619" indent="0" algn="ctr">
              <a:buNone/>
              <a:defRPr sz="1224"/>
            </a:lvl6pPr>
            <a:lvl7pPr marL="2098342" indent="0" algn="ctr">
              <a:buNone/>
              <a:defRPr sz="1224"/>
            </a:lvl7pPr>
            <a:lvl8pPr marL="2448066" indent="0" algn="ctr">
              <a:buNone/>
              <a:defRPr sz="1224"/>
            </a:lvl8pPr>
            <a:lvl9pPr marL="2797790" indent="0" algn="ctr">
              <a:buNone/>
              <a:defRPr sz="1224"/>
            </a:lvl9pPr>
          </a:lstStyle>
          <a:p>
            <a:r>
              <a:rPr lang="en-US"/>
              <a:t>Software Development Services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52CEC-BB78-4CB4-8687-13F39AB14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0C511-630B-47E7-91F3-30029CB76E95}" type="datetimeFigureOut">
              <a:rPr lang="en-GB" smtClean="0"/>
              <a:t>04/11/2021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495B0-7508-40F5-A4F0-D53D83FED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1848B2-CCFE-4C19-9ED8-68DA1AF7F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7AE98-8931-4086-8ADA-64E542F0B311}" type="slidenum">
              <a:rPr lang="en-GB" smtClean="0"/>
              <a:t>‹#›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BADD6D-14D5-4688-A8EB-076CA059534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6919" y="1376789"/>
            <a:ext cx="9002638" cy="890923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FF73051A-A9F5-4CC0-9EE2-90A6FDD0E403}"/>
              </a:ext>
            </a:extLst>
          </p:cNvPr>
          <p:cNvSpPr txBox="1">
            <a:spLocks/>
          </p:cNvSpPr>
          <p:nvPr userDrawn="1"/>
        </p:nvSpPr>
        <p:spPr>
          <a:xfrm>
            <a:off x="1554558" y="6443824"/>
            <a:ext cx="9327356" cy="265429"/>
          </a:xfrm>
          <a:prstGeom prst="rect">
            <a:avLst/>
          </a:prstGeom>
        </p:spPr>
        <p:txBody>
          <a:bodyPr vert="horz" lIns="93260" tIns="46630" rIns="93260" bIns="46630" rtlCol="0">
            <a:normAutofit fontScale="77500" lnSpcReduction="20000"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36"/>
              <a:t>{ Business Change / Software Development / Integration }</a:t>
            </a:r>
            <a:endParaRPr lang="en-GB" sz="1836"/>
          </a:p>
        </p:txBody>
      </p:sp>
    </p:spTree>
    <p:extLst>
      <p:ext uri="{BB962C8B-B14F-4D97-AF65-F5344CB8AC3E}">
        <p14:creationId xmlns:p14="http://schemas.microsoft.com/office/powerpoint/2010/main" val="360423111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44" y="2564659"/>
            <a:ext cx="8869009" cy="287552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96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6856" y="5517903"/>
            <a:ext cx="8863840" cy="621737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40" cap="all" spc="204" baseline="0">
                <a:solidFill>
                  <a:schemeClr val="accent1"/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20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5356" y="1942925"/>
            <a:ext cx="4509395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5746" y="1942925"/>
            <a:ext cx="4509397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3733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6368" y="1448558"/>
            <a:ext cx="5285502" cy="9995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32736" y="2642376"/>
            <a:ext cx="4352766" cy="11916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108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217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32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434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54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651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75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486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9405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5915" y="1464076"/>
            <a:ext cx="11239464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7824256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2991123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 marL="1014655" indent="-233155">
              <a:buFont typeface="Courier New" panose="02070309020205020404" pitchFamily="49" charset="0"/>
              <a:buChar char="o"/>
              <a:defRPr/>
            </a:lvl3pPr>
            <a:lvl4pPr marL="1396771" indent="-233155">
              <a:buFont typeface="Arial" panose="020B0604020202020204" pitchFamily="34" charset="0"/>
              <a:buChar char="&gt;"/>
              <a:defRPr/>
            </a:lvl4pPr>
            <a:lvl5pPr marL="1711962" indent="-239632">
              <a:buFont typeface="Arial" panose="020B0604020202020204" pitchFamily="34" charset="0"/>
              <a:buChar char="&gt;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78710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6857" y="1865207"/>
            <a:ext cx="8396807" cy="2953244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73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6856" y="4896168"/>
            <a:ext cx="8396807" cy="1243471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40" cap="all" spc="204" baseline="0">
                <a:solidFill>
                  <a:schemeClr val="accent1"/>
                </a:solidFill>
              </a:defRPr>
            </a:lvl1pPr>
            <a:lvl2pPr marL="466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25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5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314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640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30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6989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desk in front of a window&#10;&#10;Description generated with very high confidence">
            <a:extLst>
              <a:ext uri="{FF2B5EF4-FFF2-40B4-BE49-F238E27FC236}">
                <a16:creationId xmlns:a16="http://schemas.microsoft.com/office/drawing/2014/main" id="{5B78547E-176E-4A03-B82C-E2C3269CBD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12436475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4281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1144" y="2564659"/>
            <a:ext cx="8869009" cy="287552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96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6856" y="5517903"/>
            <a:ext cx="8863840" cy="621737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40" cap="all" spc="204" baseline="0">
                <a:solidFill>
                  <a:schemeClr val="accent1"/>
                </a:solidFill>
              </a:defRPr>
            </a:lvl1pPr>
            <a:lvl2pPr marL="466298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4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0270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35356" y="1942925"/>
            <a:ext cx="4509395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5746" y="1942925"/>
            <a:ext cx="4509397" cy="4196715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4894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3343" y="1942924"/>
            <a:ext cx="4506287" cy="777169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40" b="0" cap="all" spc="204" baseline="0">
                <a:solidFill>
                  <a:schemeClr val="accent1"/>
                </a:solidFill>
              </a:defRPr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3343" y="2797811"/>
            <a:ext cx="4506287" cy="3341829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6844" y="1942924"/>
            <a:ext cx="4506287" cy="777169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40" b="0" cap="all" spc="204" baseline="0">
                <a:solidFill>
                  <a:schemeClr val="accent1"/>
                </a:solidFill>
              </a:defRPr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6844" y="2797811"/>
            <a:ext cx="4506287" cy="3341829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237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536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262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52" y="1942924"/>
            <a:ext cx="3669682" cy="2720093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72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6856" y="4740734"/>
            <a:ext cx="3654165" cy="139890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24"/>
              </a:spcBef>
              <a:buNone/>
              <a:defRPr sz="1836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16" y="699453"/>
            <a:ext cx="6530850" cy="5440186"/>
          </a:xfrm>
        </p:spPr>
        <p:txBody>
          <a:bodyPr>
            <a:normAutofit/>
          </a:bodyPr>
          <a:lstStyle>
            <a:lvl1pPr>
              <a:defRPr sz="2448"/>
            </a:lvl1pPr>
            <a:lvl2pPr>
              <a:defRPr sz="2040"/>
            </a:lvl2pPr>
            <a:lvl3pPr>
              <a:defRPr sz="1836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362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052" y="1942924"/>
            <a:ext cx="3669682" cy="2720093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72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6856" y="4740734"/>
            <a:ext cx="3654165" cy="1398905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24"/>
              </a:spcBef>
              <a:buNone/>
              <a:defRPr sz="1836"/>
            </a:lvl1pPr>
            <a:lvl2pPr marL="466298" indent="0">
              <a:buNone/>
              <a:defRPr sz="1224"/>
            </a:lvl2pPr>
            <a:lvl3pPr marL="932597" indent="0">
              <a:buNone/>
              <a:defRPr sz="1020"/>
            </a:lvl3pPr>
            <a:lvl4pPr marL="1398895" indent="0">
              <a:buNone/>
              <a:defRPr sz="918"/>
            </a:lvl4pPr>
            <a:lvl5pPr marL="1865193" indent="0">
              <a:buNone/>
              <a:defRPr sz="918"/>
            </a:lvl5pPr>
            <a:lvl6pPr marL="2331491" indent="0">
              <a:buNone/>
              <a:defRPr sz="918"/>
            </a:lvl6pPr>
            <a:lvl7pPr marL="2797790" indent="0">
              <a:buNone/>
              <a:defRPr sz="918"/>
            </a:lvl7pPr>
            <a:lvl8pPr marL="3264088" indent="0">
              <a:buNone/>
              <a:defRPr sz="918"/>
            </a:lvl8pPr>
            <a:lvl9pPr marL="3730386" indent="0">
              <a:buNone/>
              <a:defRPr sz="91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052016" y="699453"/>
            <a:ext cx="6530849" cy="5440186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48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11/4/2021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788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0041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28166" y="388586"/>
            <a:ext cx="1554965" cy="575105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3345" y="388586"/>
            <a:ext cx="7541576" cy="575105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11/4/2021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7249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BEE55610-7617-4CB1-97E6-CEB0F1251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0"/>
            <a:ext cx="12436475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7469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itting at a table using a computer&#10;&#10;Description generated with very high confidence">
            <a:extLst>
              <a:ext uri="{FF2B5EF4-FFF2-40B4-BE49-F238E27FC236}">
                <a16:creationId xmlns:a16="http://schemas.microsoft.com/office/drawing/2014/main" id="{FFAF248C-8699-4562-ADE6-E8A863A7E4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570" y="0"/>
            <a:ext cx="12360253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684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looking at a computer&#10;&#10;Description generated with very high confidence">
            <a:extLst>
              <a:ext uri="{FF2B5EF4-FFF2-40B4-BE49-F238E27FC236}">
                <a16:creationId xmlns:a16="http://schemas.microsoft.com/office/drawing/2014/main" id="{EA83914A-4B19-4AD2-907B-764A765451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3955519" y="0"/>
            <a:ext cx="8480956" cy="69945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8EE967-A76A-4466-8711-E6BC95BBDDEC}"/>
              </a:ext>
            </a:extLst>
          </p:cNvPr>
          <p:cNvSpPr/>
          <p:nvPr userDrawn="1"/>
        </p:nvSpPr>
        <p:spPr bwMode="auto">
          <a:xfrm>
            <a:off x="0" y="0"/>
            <a:ext cx="10048876" cy="699452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59000">
                <a:schemeClr val="bg1"/>
              </a:gs>
              <a:gs pos="100000">
                <a:schemeClr val="bg1"/>
              </a:gs>
            </a:gsLst>
            <a:lin ang="108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Author Name</a:t>
            </a:r>
          </a:p>
          <a:p>
            <a:pPr lvl="0"/>
            <a:r>
              <a:rPr lang="en-US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6348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image" Target="../media/image33.jpeg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6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565" r:id="rId5"/>
    <p:sldLayoutId id="2147484571" r:id="rId6"/>
    <p:sldLayoutId id="2147484572" r:id="rId7"/>
    <p:sldLayoutId id="2147484573" r:id="rId8"/>
    <p:sldLayoutId id="2147484574" r:id="rId9"/>
    <p:sldLayoutId id="2147484575" r:id="rId10"/>
    <p:sldLayoutId id="2147484576" r:id="rId11"/>
    <p:sldLayoutId id="2147484577" r:id="rId12"/>
    <p:sldLayoutId id="2147484615" r:id="rId13"/>
    <p:sldLayoutId id="2147484240" r:id="rId14"/>
    <p:sldLayoutId id="2147484529" r:id="rId15"/>
    <p:sldLayoutId id="2147484530" r:id="rId16"/>
    <p:sldLayoutId id="2147484531" r:id="rId17"/>
    <p:sldLayoutId id="2147484532" r:id="rId18"/>
    <p:sldLayoutId id="2147484533" r:id="rId19"/>
    <p:sldLayoutId id="2147484535" r:id="rId20"/>
    <p:sldLayoutId id="2147484251" r:id="rId21"/>
    <p:sldLayoutId id="2147484548" r:id="rId22"/>
    <p:sldLayoutId id="2147484536" r:id="rId23"/>
    <p:sldLayoutId id="2147484264" r:id="rId24"/>
    <p:sldLayoutId id="2147484537" r:id="rId25"/>
    <p:sldLayoutId id="2147484538" r:id="rId26"/>
    <p:sldLayoutId id="2147484539" r:id="rId27"/>
    <p:sldLayoutId id="2147484540" r:id="rId28"/>
    <p:sldLayoutId id="2147484541" r:id="rId29"/>
    <p:sldLayoutId id="2147484542" r:id="rId30"/>
    <p:sldLayoutId id="2147484543" r:id="rId31"/>
    <p:sldLayoutId id="2147484544" r:id="rId32"/>
    <p:sldLayoutId id="2147484545" r:id="rId33"/>
    <p:sldLayoutId id="2147484546" r:id="rId34"/>
    <p:sldLayoutId id="2147484299" r:id="rId35"/>
    <p:sldLayoutId id="2147484560" r:id="rId36"/>
    <p:sldLayoutId id="2147484561" r:id="rId37"/>
    <p:sldLayoutId id="2147484562" r:id="rId38"/>
    <p:sldLayoutId id="2147484563" r:id="rId39"/>
    <p:sldLayoutId id="2147484554" r:id="rId40"/>
    <p:sldLayoutId id="2147484555" r:id="rId41"/>
    <p:sldLayoutId id="2147484556" r:id="rId42"/>
    <p:sldLayoutId id="2147484557" r:id="rId43"/>
    <p:sldLayoutId id="2147484558" r:id="rId44"/>
    <p:sldLayoutId id="2147484559" r:id="rId45"/>
    <p:sldLayoutId id="2147484634" r:id="rId46"/>
    <p:sldLayoutId id="2147484549" r:id="rId47"/>
    <p:sldLayoutId id="2147484550" r:id="rId48"/>
    <p:sldLayoutId id="2147484551" r:id="rId49"/>
    <p:sldLayoutId id="2147484564" r:id="rId50"/>
    <p:sldLayoutId id="2147484611" r:id="rId51"/>
    <p:sldLayoutId id="2147484617" r:id="rId52"/>
    <p:sldLayoutId id="2147484631" r:id="rId53"/>
    <p:sldLayoutId id="2147484632" r:id="rId54"/>
    <p:sldLayoutId id="2147484633" r:id="rId55"/>
    <p:sldLayoutId id="2147484635" r:id="rId56"/>
    <p:sldLayoutId id="2147484636" r:id="rId57"/>
    <p:sldLayoutId id="2147484637" r:id="rId5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53346" y="388585"/>
            <a:ext cx="9329787" cy="13989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3345" y="1942923"/>
            <a:ext cx="9319982" cy="41967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53345" y="6528223"/>
            <a:ext cx="6686346" cy="2817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93565" y="6528223"/>
            <a:ext cx="1478837" cy="2817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11/4/2021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27899" y="6528223"/>
            <a:ext cx="855231" cy="2817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2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041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20" r:id="rId1"/>
    <p:sldLayoutId id="2147484621" r:id="rId2"/>
    <p:sldLayoutId id="2147484622" r:id="rId3"/>
    <p:sldLayoutId id="2147484623" r:id="rId4"/>
    <p:sldLayoutId id="2147484624" r:id="rId5"/>
    <p:sldLayoutId id="2147484625" r:id="rId6"/>
    <p:sldLayoutId id="2147484626" r:id="rId7"/>
    <p:sldLayoutId id="2147484627" r:id="rId8"/>
    <p:sldLayoutId id="2147484628" r:id="rId9"/>
    <p:sldLayoutId id="2147484629" r:id="rId10"/>
    <p:sldLayoutId id="2147484630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3672" kern="1200" spc="102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292" indent="-228292" algn="l" defTabSz="932597" rtl="0" eaLnBrk="1" latinLnBrk="0" hangingPunct="1">
        <a:lnSpc>
          <a:spcPct val="90000"/>
        </a:lnSpc>
        <a:spcBef>
          <a:spcPts val="1836"/>
        </a:spcBef>
        <a:buClr>
          <a:schemeClr val="accent1"/>
        </a:buClr>
        <a:buSzPct val="100000"/>
        <a:buFont typeface="Arial" pitchFamily="34" charset="0"/>
        <a:buChar char="•"/>
        <a:defRPr sz="2448" kern="1200">
          <a:solidFill>
            <a:schemeClr val="tx1"/>
          </a:solidFill>
          <a:latin typeface="+mn-lt"/>
          <a:ea typeface="+mn-ea"/>
          <a:cs typeface="+mn-cs"/>
        </a:defRPr>
      </a:lvl1pPr>
      <a:lvl2pPr marL="472775" indent="-236387" algn="l" defTabSz="932597" rtl="0" eaLnBrk="1" latinLnBrk="0" hangingPunct="1">
        <a:lnSpc>
          <a:spcPct val="90000"/>
        </a:lnSpc>
        <a:spcBef>
          <a:spcPts val="1224"/>
        </a:spcBef>
        <a:buClr>
          <a:schemeClr val="accent1"/>
        </a:buClr>
        <a:buSzPct val="100000"/>
        <a:buFont typeface="Arial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696209" indent="-223435" algn="l" defTabSz="932597" rtl="0" eaLnBrk="1" latinLnBrk="0" hangingPunct="1">
        <a:lnSpc>
          <a:spcPct val="90000"/>
        </a:lnSpc>
        <a:spcBef>
          <a:spcPts val="612"/>
        </a:spcBef>
        <a:buClr>
          <a:schemeClr val="accent1"/>
        </a:buClr>
        <a:buSzPct val="100000"/>
        <a:buFont typeface="Arial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874309" indent="-178100" algn="l" defTabSz="932597" rtl="0" eaLnBrk="1" latinLnBrk="0" hangingPunct="1">
        <a:lnSpc>
          <a:spcPct val="90000"/>
        </a:lnSpc>
        <a:spcBef>
          <a:spcPts val="612"/>
        </a:spcBef>
        <a:buClr>
          <a:schemeClr val="accent1"/>
        </a:buClr>
        <a:buSzPct val="100000"/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4pPr>
      <a:lvl5pPr marL="1050791" indent="-176481" algn="l" defTabSz="932597" rtl="0" eaLnBrk="1" latinLnBrk="0" hangingPunct="1">
        <a:lnSpc>
          <a:spcPct val="90000"/>
        </a:lnSpc>
        <a:spcBef>
          <a:spcPts val="612"/>
        </a:spcBef>
        <a:buClr>
          <a:schemeClr val="accent1"/>
        </a:buClr>
        <a:buSzPct val="100000"/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5pPr>
      <a:lvl6pPr marL="1231027" indent="-177193" algn="l" defTabSz="932597" rtl="0" eaLnBrk="1" latinLnBrk="0" hangingPunct="1">
        <a:spcBef>
          <a:spcPts val="612"/>
        </a:spcBef>
        <a:buClr>
          <a:schemeClr val="accent1"/>
        </a:buClr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6pPr>
      <a:lvl7pPr marL="1408221" indent="-177193" algn="l" defTabSz="932597" rtl="0" eaLnBrk="1" latinLnBrk="0" hangingPunct="1">
        <a:spcBef>
          <a:spcPts val="612"/>
        </a:spcBef>
        <a:buClr>
          <a:schemeClr val="accent1"/>
        </a:buClr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7pPr>
      <a:lvl8pPr marL="1585414" indent="-177193" algn="l" defTabSz="932597" rtl="0" eaLnBrk="1" latinLnBrk="0" hangingPunct="1">
        <a:spcBef>
          <a:spcPts val="612"/>
        </a:spcBef>
        <a:buClr>
          <a:schemeClr val="accent1"/>
        </a:buClr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8pPr>
      <a:lvl9pPr marL="1762607" indent="-177193" algn="l" defTabSz="932597" rtl="0" eaLnBrk="1" latinLnBrk="0" hangingPunct="1">
        <a:spcBef>
          <a:spcPts val="612"/>
        </a:spcBef>
        <a:buClr>
          <a:schemeClr val="accent1"/>
        </a:buClr>
        <a:buFont typeface="Arial" pitchFamily="34" charset="0"/>
        <a:buChar char="•"/>
        <a:defRPr sz="16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np/spfx-reference-scenarios/tree/main/samples/ace-pnp-contoso-order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7.xml"/><Relationship Id="rId5" Type="http://schemas.openxmlformats.org/officeDocument/2006/relationships/hyperlink" Target="https://docs.microsoft.com/en-us/sharepoint/dev/spfx/build-for-teams-overview" TargetMode="External"/><Relationship Id="rId4" Type="http://schemas.openxmlformats.org/officeDocument/2006/relationships/hyperlink" Target="https://docs.microsoft.com/en-us/sharepoint/dev/spfx/viva/overview-viva-connectio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65138" y="1526796"/>
            <a:ext cx="6048914" cy="3108121"/>
          </a:xfrm>
        </p:spPr>
        <p:txBody>
          <a:bodyPr/>
          <a:lstStyle/>
          <a:p>
            <a:r>
              <a:rPr lang="en-US" sz="4800" dirty="0"/>
              <a:t>Introducing the</a:t>
            </a:r>
            <a:br>
              <a:rPr lang="en-US" sz="4800" dirty="0"/>
            </a:br>
            <a:r>
              <a:rPr lang="en-US" sz="4800" dirty="0"/>
              <a:t>PnP Contoso Orders Sample Solution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 vert="horz" wrap="square" lIns="0" tIns="109728" rIns="164592" bIns="109728" rtlCol="0" anchor="t">
            <a:noAutofit/>
          </a:bodyPr>
          <a:lstStyle/>
          <a:p>
            <a:r>
              <a:rPr lang="en-US" dirty="0"/>
              <a:t>Paolo Pialorsi - @PaoloPia</a:t>
            </a:r>
            <a:br>
              <a:rPr lang="en-US" dirty="0"/>
            </a:br>
            <a:endParaRPr lang="en-US" dirty="0"/>
          </a:p>
          <a:p>
            <a:r>
              <a:rPr lang="en-US" dirty="0"/>
              <a:t>Microsoft 365 PnP Team</a:t>
            </a:r>
            <a:endParaRPr lang="en-US" dirty="0">
              <a:cs typeface="Segoe U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5EAFEA-2256-431F-A0BA-75200DB18DEB}"/>
              </a:ext>
            </a:extLst>
          </p:cNvPr>
          <p:cNvSpPr txBox="1"/>
          <p:nvPr/>
        </p:nvSpPr>
        <p:spPr>
          <a:xfrm>
            <a:off x="10577953" y="15512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28716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01033-F281-4ED2-9B05-BF0E1A39873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>
            <a:noAutofit/>
          </a:bodyPr>
          <a:lstStyle/>
          <a:p>
            <a:r>
              <a:rPr lang="en-US" dirty="0"/>
              <a:t>End to end reference solution to explain how to</a:t>
            </a:r>
          </a:p>
          <a:p>
            <a:pPr lvl="1"/>
            <a:r>
              <a:rPr lang="en-US" dirty="0"/>
              <a:t>Develop real-life ACEs with SPFx</a:t>
            </a:r>
          </a:p>
          <a:p>
            <a:pPr lvl="1"/>
            <a:r>
              <a:rPr lang="en-US" dirty="0"/>
              <a:t>Consume multi-tenant APIs from ACEs</a:t>
            </a:r>
          </a:p>
          <a:p>
            <a:pPr lvl="1"/>
            <a:r>
              <a:rPr lang="en-US" dirty="0"/>
              <a:t>Develop, deploy and configure custom multi-tenant APIs with Azure Active Directory</a:t>
            </a:r>
          </a:p>
          <a:p>
            <a:r>
              <a:rPr lang="en-US" dirty="0"/>
              <a:t>Built on top of SharePoint Framework</a:t>
            </a:r>
          </a:p>
          <a:p>
            <a:pPr lvl="1"/>
            <a:r>
              <a:rPr lang="en-US" dirty="0"/>
              <a:t>Adaptive Card Extensions: </a:t>
            </a:r>
            <a:r>
              <a:rPr lang="en-US" dirty="0" err="1"/>
              <a:t>ListOrders</a:t>
            </a:r>
            <a:r>
              <a:rPr lang="en-US" dirty="0"/>
              <a:t> and </a:t>
            </a:r>
            <a:r>
              <a:rPr lang="en-US" dirty="0" err="1"/>
              <a:t>ManageOrders</a:t>
            </a:r>
            <a:endParaRPr lang="en-US" dirty="0"/>
          </a:p>
          <a:p>
            <a:pPr lvl="1"/>
            <a:r>
              <a:rPr lang="en-US" dirty="0"/>
              <a:t>Backend .NET Core Azure Function App providing REST APIs</a:t>
            </a:r>
          </a:p>
          <a:p>
            <a:r>
              <a:rPr lang="en-US" dirty="0"/>
              <a:t>Easy to setup in any environment</a:t>
            </a:r>
          </a:p>
          <a:p>
            <a:pPr lvl="1"/>
            <a:r>
              <a:rPr lang="en-US" dirty="0"/>
              <a:t>Ready to go script for easy setup, with APIs hosted by Microsoft</a:t>
            </a:r>
          </a:p>
          <a:p>
            <a:pPr lvl="1"/>
            <a:r>
              <a:rPr lang="en-US" dirty="0"/>
              <a:t>Step by step guidance about how to create such kind of solution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ADDD74-949A-435F-978E-AEBAEE9C93F7}"/>
              </a:ext>
            </a:extLst>
          </p:cNvPr>
          <p:cNvSpPr/>
          <p:nvPr/>
        </p:nvSpPr>
        <p:spPr bwMode="auto">
          <a:xfrm>
            <a:off x="650407" y="361381"/>
            <a:ext cx="817355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UNDERSTANDING PNP CONTOSO ORDERS</a:t>
            </a:r>
          </a:p>
        </p:txBody>
      </p:sp>
    </p:spTree>
    <p:extLst>
      <p:ext uri="{BB962C8B-B14F-4D97-AF65-F5344CB8AC3E}">
        <p14:creationId xmlns:p14="http://schemas.microsoft.com/office/powerpoint/2010/main" val="28310607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FE5DC-E01E-461B-913F-2F8FC67B8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78626-0EDD-4F68-AD1D-6278A35C34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Introducing PnP Contoso Orders </a:t>
            </a:r>
            <a:r>
              <a:rPr lang="en-US"/>
              <a:t>Sample 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18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C6B92CA-CCA8-43EB-90C0-7DA5C4715870}"/>
              </a:ext>
            </a:extLst>
          </p:cNvPr>
          <p:cNvSpPr/>
          <p:nvPr/>
        </p:nvSpPr>
        <p:spPr bwMode="auto">
          <a:xfrm>
            <a:off x="650407" y="361381"/>
            <a:ext cx="4706423" cy="46172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spc="3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Black" panose="020B0A02040204020203" pitchFamily="34" charset="0"/>
                <a:ea typeface="Segoe UI Black" panose="020B0A02040204020203" pitchFamily="34" charset="0"/>
                <a:cs typeface="Segoe UI Semibold" panose="020B0702040204020203" pitchFamily="34" charset="0"/>
              </a:rPr>
              <a:t>USEFUL RESOURCES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E1CB8C-122B-4C5A-8724-D74AEC2B5DEC}"/>
              </a:ext>
            </a:extLst>
          </p:cNvPr>
          <p:cNvSpPr/>
          <p:nvPr/>
        </p:nvSpPr>
        <p:spPr>
          <a:xfrm>
            <a:off x="519919" y="1770718"/>
            <a:ext cx="11023333" cy="192360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PnP Contoso Orders – Reference solution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3"/>
              </a:rPr>
              <a:t>https://github.com/pnp/spfx-reference-scenarios/tree/main/samples/ace-pnp-contoso-orders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Overview of Viva Connections Extensibility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4"/>
              </a:rPr>
              <a:t>https://docs.microsoft.com/en-us/sharepoint/dev/spfx/viva/overview-viva-connections</a:t>
            </a:r>
            <a:r>
              <a:rPr lang="en-US" sz="1700" b="1" dirty="0">
                <a:latin typeface="Segoe UI Semibold"/>
                <a:cs typeface="Segoe UI Semibold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</a:rPr>
              <a:t>Build your first SharePoint Adaptive Card Extension</a:t>
            </a:r>
          </a:p>
          <a:p>
            <a:pPr marL="752121" lvl="1" indent="-285750">
              <a:buFont typeface="Arial" panose="020B0604020202020204" pitchFamily="34" charset="0"/>
              <a:buChar char="•"/>
            </a:pPr>
            <a:r>
              <a:rPr lang="en-US" sz="1700" b="1" dirty="0">
                <a:latin typeface="Segoe UI Semibold"/>
                <a:cs typeface="Segoe UI Semibold"/>
                <a:hlinkClick r:id="rId5"/>
              </a:rPr>
              <a:t>https://docs.microsoft.com/en-us/sharepoint/dev/spfx/viva/get-started/build-first-sharepoint-adaptive-card-extension</a:t>
            </a:r>
          </a:p>
        </p:txBody>
      </p:sp>
    </p:spTree>
    <p:extLst>
      <p:ext uri="{BB962C8B-B14F-4D97-AF65-F5344CB8AC3E}">
        <p14:creationId xmlns:p14="http://schemas.microsoft.com/office/powerpoint/2010/main" val="2641199668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73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lock, cup, drawing&#10;&#10;Description automatically generated">
            <a:extLst>
              <a:ext uri="{FF2B5EF4-FFF2-40B4-BE49-F238E27FC236}">
                <a16:creationId xmlns:a16="http://schemas.microsoft.com/office/drawing/2014/main" id="{3396191F-084A-4CED-B138-2AE8D989A48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5732" y="1196775"/>
            <a:ext cx="3165009" cy="41276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A9E55B07-F4F1-493C-8610-E42D21910180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537" y="5799477"/>
            <a:ext cx="2497398" cy="918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37C971-2E09-4A3C-B78B-B3B1E8CBA41B}"/>
              </a:ext>
            </a:extLst>
          </p:cNvPr>
          <p:cNvSpPr txBox="1"/>
          <p:nvPr/>
        </p:nvSpPr>
        <p:spPr>
          <a:xfrm>
            <a:off x="10496310" y="97972"/>
            <a:ext cx="1858522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aka.ms/m365pnp</a:t>
            </a:r>
          </a:p>
        </p:txBody>
      </p:sp>
    </p:spTree>
    <p:extLst>
      <p:ext uri="{BB962C8B-B14F-4D97-AF65-F5344CB8AC3E}">
        <p14:creationId xmlns:p14="http://schemas.microsoft.com/office/powerpoint/2010/main" val="403968578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M365 PnP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1973B9"/>
      </a:accent1>
      <a:accent2>
        <a:srgbClr val="03787C"/>
      </a:accent2>
      <a:accent3>
        <a:srgbClr val="D83B01"/>
      </a:accent3>
      <a:accent4>
        <a:srgbClr val="5C2D91"/>
      </a:accent4>
      <a:accent5>
        <a:srgbClr val="2F2F2F"/>
      </a:accent5>
      <a:accent6>
        <a:srgbClr val="D2D2D2"/>
      </a:accent6>
      <a:hlink>
        <a:srgbClr val="1973B9"/>
      </a:hlink>
      <a:folHlink>
        <a:srgbClr val="1973B9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8731B8D-71DF-4B59-9B29-9A7728FB6D81}" vid="{61BA5E4D-07DE-4EBA-A570-6F9805347303}"/>
    </a:ext>
  </a:extLst>
</a:theme>
</file>

<file path=ppt/theme/theme2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8D393254D930438EAEFA57144E97A1" ma:contentTypeVersion="13" ma:contentTypeDescription="Create a new document." ma:contentTypeScope="" ma:versionID="c8dc4034824cc8f3c38528a04f9a5370">
  <xsd:schema xmlns:xsd="http://www.w3.org/2001/XMLSchema" xmlns:xs="http://www.w3.org/2001/XMLSchema" xmlns:p="http://schemas.microsoft.com/office/2006/metadata/properties" xmlns:ns2="ed971524-76e7-40a8-a01a-f99956bd178c" xmlns:ns3="b0e4521d-181b-4aee-b4a8-952b2bc14729" targetNamespace="http://schemas.microsoft.com/office/2006/metadata/properties" ma:root="true" ma:fieldsID="8e7bb4f6637e37df0d64f0f6165c2599" ns2:_="" ns3:_="">
    <xsd:import namespace="ed971524-76e7-40a8-a01a-f99956bd178c"/>
    <xsd:import namespace="b0e4521d-181b-4aee-b4a8-952b2bc1472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971524-76e7-40a8-a01a-f99956bd178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e4521d-181b-4aee-b4a8-952b2bc14729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ed971524-76e7-40a8-a01a-f99956bd178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BB5F7E1-5BA7-4107-B929-1C758D6C0E62}">
  <ds:schemaRefs>
    <ds:schemaRef ds:uri="b0e4521d-181b-4aee-b4a8-952b2bc14729"/>
    <ds:schemaRef ds:uri="ed971524-76e7-40a8-a01a-f99956bd178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b0e4521d-181b-4aee-b4a8-952b2bc14729"/>
    <ds:schemaRef ds:uri="ed971524-76e7-40a8-a01a-f99956bd178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</Words>
  <Application>Microsoft Office PowerPoint</Application>
  <PresentationFormat>Custom</PresentationFormat>
  <Paragraphs>35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Arial</vt:lpstr>
      <vt:lpstr>Calibri</vt:lpstr>
      <vt:lpstr>Consolas</vt:lpstr>
      <vt:lpstr>Corbel</vt:lpstr>
      <vt:lpstr>Courier New</vt:lpstr>
      <vt:lpstr>Segoe UI</vt:lpstr>
      <vt:lpstr>Segoe UI Black</vt:lpstr>
      <vt:lpstr>Segoe UI Light</vt:lpstr>
      <vt:lpstr>Segoe UI Semibold</vt:lpstr>
      <vt:lpstr>Wingdings</vt:lpstr>
      <vt:lpstr>Office 365 PPT Template - 2017</vt:lpstr>
      <vt:lpstr>Digital Blue Tunnel 16x9</vt:lpstr>
      <vt:lpstr>Introducing the PnP Contoso Orders Sample Solution</vt:lpstr>
      <vt:lpstr>PowerPoint Presentation</vt:lpstr>
      <vt:lpstr>DEMO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 SharePoint Development SIG –  Bi-weekly sync</dc:title>
  <dc:creator>Patrick Rodgers</dc:creator>
  <cp:lastModifiedBy>Paolo Pialorsi</cp:lastModifiedBy>
  <cp:revision>51</cp:revision>
  <dcterms:modified xsi:type="dcterms:W3CDTF">2021-11-04T14:36:26Z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0x010100D38D393254D930438EAEFA57144E97A1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Owner">
    <vt:lpwstr>vesaj@microsoft.com</vt:lpwstr>
  </property>
  <property fmtid="{D5CDD505-2E9C-101B-9397-08002B2CF9AE}" pid="14" name="MSIP_Label_f42aa342-8706-4288-bd11-ebb85995028c_SetDate">
    <vt:lpwstr>2017-11-09T07:32:25.6996789Z</vt:lpwstr>
  </property>
  <property fmtid="{D5CDD505-2E9C-101B-9397-08002B2CF9AE}" pid="15" name="MSIP_Label_f42aa342-8706-4288-bd11-ebb85995028c_Name">
    <vt:lpwstr>General</vt:lpwstr>
  </property>
  <property fmtid="{D5CDD505-2E9C-101B-9397-08002B2CF9AE}" pid="16" name="MSIP_Label_f42aa342-8706-4288-bd11-ebb85995028c_Application">
    <vt:lpwstr>Microsoft Azure Information Protection</vt:lpwstr>
  </property>
  <property fmtid="{D5CDD505-2E9C-101B-9397-08002B2CF9AE}" pid="17" name="MSIP_Label_f42aa342-8706-4288-bd11-ebb85995028c_Extended_MSFT_Method">
    <vt:lpwstr>Automatic</vt:lpwstr>
  </property>
  <property fmtid="{D5CDD505-2E9C-101B-9397-08002B2CF9AE}" pid="18" name="Sensitivity">
    <vt:lpwstr>General</vt:lpwstr>
  </property>
  <property fmtid="{D5CDD505-2E9C-101B-9397-08002B2CF9AE}" pid="19" name="AuthorIds_UIVersion_5120">
    <vt:lpwstr>13,11</vt:lpwstr>
  </property>
</Properties>
</file>

<file path=docProps/thumbnail.jpeg>
</file>